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11"/>
  </p:notesMasterIdLst>
  <p:sldIdLst>
    <p:sldId id="256" r:id="rId2"/>
    <p:sldId id="257" r:id="rId3"/>
    <p:sldId id="259" r:id="rId4"/>
    <p:sldId id="265" r:id="rId5"/>
    <p:sldId id="260" r:id="rId6"/>
    <p:sldId id="262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174FD0-0C34-4D85-BC81-918485DE8E8A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13675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1/11/2023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774218"/>
            <a:ext cx="9966960" cy="2926080"/>
          </a:xfrm>
        </p:spPr>
        <p:txBody>
          <a:bodyPr/>
          <a:lstStyle/>
          <a:p>
            <a:r>
              <a:rPr lang="es-CO" dirty="0"/>
              <a:t>Rio </a:t>
            </a:r>
            <a:r>
              <a:rPr lang="es-CO" dirty="0" err="1"/>
              <a:t>marocaso</a:t>
            </a:r>
            <a:br>
              <a:rPr lang="es-CO" dirty="0"/>
            </a:br>
            <a:r>
              <a:rPr lang="es-CO" sz="4400" b="0" cap="none" dirty="0">
                <a:latin typeface="+mn-lt"/>
              </a:rPr>
              <a:t>Taller 3 - Información secundaria</a:t>
            </a:r>
            <a:endParaRPr lang="es-CO" sz="6600" b="0" cap="none" dirty="0"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/>
              <a:t>Moisés Carvajal Angarita</a:t>
            </a:r>
          </a:p>
          <a:p>
            <a:r>
              <a:rPr lang="es-CO" sz="1800" dirty="0"/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/>
          <a:lstStyle/>
          <a:p>
            <a:r>
              <a:rPr lang="es-CO" b="1" dirty="0">
                <a:solidFill>
                  <a:schemeClr val="tx1"/>
                </a:solidFill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/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La cuenca del río </a:t>
            </a:r>
            <a:r>
              <a:rPr lang="es-CO" dirty="0" err="1">
                <a:solidFill>
                  <a:schemeClr val="tx1"/>
                </a:solidFill>
              </a:rPr>
              <a:t>Marocaso</a:t>
            </a:r>
            <a:r>
              <a:rPr lang="es-CO" dirty="0">
                <a:solidFill>
                  <a:schemeClr val="tx1"/>
                </a:solidFill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</a:rPr>
              <a:t>Rihoacha</a:t>
            </a:r>
            <a:r>
              <a:rPr lang="es-CO" dirty="0">
                <a:solidFill>
                  <a:schemeClr val="tx1"/>
                </a:solidFill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708C964C-F3AA-4AB1-BC35-18E2D2D7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121" y="2939000"/>
            <a:ext cx="3605981" cy="980000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solidFill>
                  <a:schemeClr val="tx1"/>
                </a:solidFill>
              </a:rPr>
              <a:t>Mapa de Unidades Geológicas</a:t>
            </a: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533148" y="5515897"/>
            <a:ext cx="232829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1800" dirty="0">
                <a:solidFill>
                  <a:schemeClr val="tx1"/>
                </a:solidFill>
              </a:rPr>
              <a:t>Datos obtenidos de la plancha geológica 20 (San Juan del Cesar).</a:t>
            </a:r>
          </a:p>
          <a:p>
            <a:pPr marL="45720" indent="0">
              <a:buNone/>
            </a:pPr>
            <a:r>
              <a:rPr lang="es-CO" sz="1800" dirty="0">
                <a:solidFill>
                  <a:schemeClr val="tx1"/>
                </a:solidFill>
              </a:rPr>
              <a:t>Escala 1:100000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55D801ED-C17B-8940-0EBC-6E885B490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44" y="279000"/>
            <a:ext cx="9070251" cy="63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0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0E7E013-D2E2-3BAB-6688-6CF9B768CA41}"/>
              </a:ext>
            </a:extLst>
          </p:cNvPr>
          <p:cNvSpPr txBox="1">
            <a:spLocks/>
          </p:cNvSpPr>
          <p:nvPr/>
        </p:nvSpPr>
        <p:spPr>
          <a:xfrm>
            <a:off x="385918" y="2764416"/>
            <a:ext cx="2485102" cy="1314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b="1" dirty="0">
                <a:solidFill>
                  <a:schemeClr val="tx1"/>
                </a:solidFill>
              </a:rPr>
              <a:t>Mapa de Curvatura</a:t>
            </a:r>
          </a:p>
        </p:txBody>
      </p:sp>
      <p:pic>
        <p:nvPicPr>
          <p:cNvPr id="6" name="Imagen 5" descr="Mapa&#10;&#10;Descripción generada automáticamente">
            <a:extLst>
              <a:ext uri="{FF2B5EF4-FFF2-40B4-BE49-F238E27FC236}">
                <a16:creationId xmlns:a16="http://schemas.microsoft.com/office/drawing/2014/main" id="{B10CE62D-F565-3543-972B-E931CDB47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866" y="249852"/>
            <a:ext cx="9164678" cy="636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36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Mapa&#10;&#10;Descripción generada automáticamente">
            <a:extLst>
              <a:ext uri="{FF2B5EF4-FFF2-40B4-BE49-F238E27FC236}">
                <a16:creationId xmlns:a16="http://schemas.microsoft.com/office/drawing/2014/main" id="{24BBD811-B7E2-84D3-A671-98384D85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743" y="283029"/>
            <a:ext cx="8712000" cy="629194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AEF3B861-CFF0-6E10-8AAF-D876240A0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601" y="2938999"/>
            <a:ext cx="3187362" cy="980000"/>
          </a:xfrm>
        </p:spPr>
        <p:txBody>
          <a:bodyPr>
            <a:noAutofit/>
          </a:bodyPr>
          <a:lstStyle/>
          <a:p>
            <a:pPr algn="ctr"/>
            <a:r>
              <a:rPr lang="es-CO" sz="3200" b="1" dirty="0">
                <a:solidFill>
                  <a:schemeClr val="tx1"/>
                </a:solidFill>
              </a:rPr>
              <a:t>Mapa de Unidades Geomorfológicas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0A9388E9-5632-5677-1AFA-88C6D1C7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91" y="5629270"/>
            <a:ext cx="3144072" cy="980000"/>
          </a:xfrm>
        </p:spPr>
        <p:txBody>
          <a:bodyPr>
            <a:normAutofit/>
          </a:bodyPr>
          <a:lstStyle/>
          <a:p>
            <a:pPr marL="45720" indent="0" algn="just">
              <a:buNone/>
            </a:pPr>
            <a:r>
              <a:rPr lang="es-CO" sz="1600" dirty="0">
                <a:solidFill>
                  <a:schemeClr val="tx1"/>
                </a:solidFill>
              </a:rPr>
              <a:t>Datos obtenidos de la plancha geomorfológica 20 a escala 1:100000 y ajustado a escala 1:25000.</a:t>
            </a:r>
          </a:p>
        </p:txBody>
      </p:sp>
    </p:spTree>
    <p:extLst>
      <p:ext uri="{BB962C8B-B14F-4D97-AF65-F5344CB8AC3E}">
        <p14:creationId xmlns:p14="http://schemas.microsoft.com/office/powerpoint/2010/main" val="4054243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0E7E013-D2E2-3BAB-6688-6CF9B768CA41}"/>
              </a:ext>
            </a:extLst>
          </p:cNvPr>
          <p:cNvSpPr txBox="1">
            <a:spLocks/>
          </p:cNvSpPr>
          <p:nvPr/>
        </p:nvSpPr>
        <p:spPr>
          <a:xfrm>
            <a:off x="385918" y="2764416"/>
            <a:ext cx="2485102" cy="1314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b="1" dirty="0">
                <a:solidFill>
                  <a:schemeClr val="tx1"/>
                </a:solidFill>
              </a:rPr>
              <a:t>Mapa de Pendientes</a:t>
            </a:r>
          </a:p>
        </p:txBody>
      </p:sp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223CB431-3AA0-4D7E-3D59-2AB7B1EAA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2028" y="273270"/>
            <a:ext cx="9122081" cy="6336000"/>
          </a:xfrm>
          <a:prstGeom prst="rect">
            <a:avLst/>
          </a:prstGeom>
        </p:spPr>
      </p:pic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9784CE4-2995-4F5D-7550-F0A956E25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91" y="5088220"/>
            <a:ext cx="2711246" cy="1521050"/>
          </a:xfrm>
        </p:spPr>
        <p:txBody>
          <a:bodyPr>
            <a:normAutofit/>
          </a:bodyPr>
          <a:lstStyle/>
          <a:p>
            <a:pPr marL="45720" indent="0" algn="just">
              <a:buNone/>
            </a:pPr>
            <a:r>
              <a:rPr lang="es-CO" sz="1600" dirty="0">
                <a:solidFill>
                  <a:schemeClr val="tx1"/>
                </a:solidFill>
              </a:rPr>
              <a:t>La clasificación se realizó utilizando la propuesta de la Guía Metodológica </a:t>
            </a:r>
            <a:r>
              <a:rPr lang="es-ES" sz="1600" dirty="0">
                <a:solidFill>
                  <a:schemeClr val="tx1"/>
                </a:solidFill>
              </a:rPr>
              <a:t>para la zonificación de amenaza por movimientos en masa escala 1: 25.000</a:t>
            </a:r>
            <a:endParaRPr lang="es-CO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090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0E7E013-D2E2-3BAB-6688-6CF9B768CA41}"/>
              </a:ext>
            </a:extLst>
          </p:cNvPr>
          <p:cNvSpPr txBox="1">
            <a:spLocks/>
          </p:cNvSpPr>
          <p:nvPr/>
        </p:nvSpPr>
        <p:spPr>
          <a:xfrm>
            <a:off x="385918" y="2764416"/>
            <a:ext cx="2485102" cy="1314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b="1" dirty="0">
                <a:solidFill>
                  <a:schemeClr val="tx1"/>
                </a:solidFill>
              </a:rPr>
              <a:t>Mapa de Aspectos</a:t>
            </a:r>
          </a:p>
        </p:txBody>
      </p:sp>
      <p:pic>
        <p:nvPicPr>
          <p:cNvPr id="6" name="Imagen 5" descr="Imagen que contiene Mapa&#10;&#10;Descripción generada automáticamente">
            <a:extLst>
              <a:ext uri="{FF2B5EF4-FFF2-40B4-BE49-F238E27FC236}">
                <a16:creationId xmlns:a16="http://schemas.microsoft.com/office/drawing/2014/main" id="{FFEF6748-D2C4-61F6-BB62-0009E591C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232" y="268439"/>
            <a:ext cx="9126166" cy="633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94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0E7E013-D2E2-3BAB-6688-6CF9B768CA41}"/>
              </a:ext>
            </a:extLst>
          </p:cNvPr>
          <p:cNvSpPr txBox="1">
            <a:spLocks/>
          </p:cNvSpPr>
          <p:nvPr/>
        </p:nvSpPr>
        <p:spPr>
          <a:xfrm>
            <a:off x="385918" y="2764416"/>
            <a:ext cx="2485102" cy="1314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b="1" dirty="0">
                <a:solidFill>
                  <a:schemeClr val="tx1"/>
                </a:solidFill>
              </a:rPr>
              <a:t>Mapa de Curvatura</a:t>
            </a:r>
          </a:p>
        </p:txBody>
      </p:sp>
      <p:pic>
        <p:nvPicPr>
          <p:cNvPr id="6" name="Imagen 5" descr="Mapa&#10;&#10;Descripción generada automáticamente">
            <a:extLst>
              <a:ext uri="{FF2B5EF4-FFF2-40B4-BE49-F238E27FC236}">
                <a16:creationId xmlns:a16="http://schemas.microsoft.com/office/drawing/2014/main" id="{B10CE62D-F565-3543-972B-E931CDB47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866" y="249852"/>
            <a:ext cx="9164678" cy="636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94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6" y="2939000"/>
            <a:ext cx="3615813" cy="980000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solidFill>
                  <a:schemeClr val="tx1"/>
                </a:solidFill>
              </a:rPr>
              <a:t>Mapa de Precipitaciones Anual</a:t>
            </a:r>
          </a:p>
        </p:txBody>
      </p:sp>
      <p:pic>
        <p:nvPicPr>
          <p:cNvPr id="1028" name="Picture 4" descr="Mapa Precipitación Anual La Guajira ">
            <a:extLst>
              <a:ext uri="{FF2B5EF4-FFF2-40B4-BE49-F238E27FC236}">
                <a16:creationId xmlns:a16="http://schemas.microsoft.com/office/drawing/2014/main" id="{CA809B36-C086-0FC9-BCC8-0B6FD4000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013" y="265471"/>
            <a:ext cx="8261525" cy="6235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8533046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395</TotalTime>
  <Words>152</Words>
  <Application>Microsoft Office PowerPoint</Application>
  <PresentationFormat>Panorámica</PresentationFormat>
  <Paragraphs>18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2" baseType="lpstr">
      <vt:lpstr>Calibri</vt:lpstr>
      <vt:lpstr>Corbel</vt:lpstr>
      <vt:lpstr>Base</vt:lpstr>
      <vt:lpstr>Rio marocaso Taller 3 - Información secundaria</vt:lpstr>
      <vt:lpstr>Generalidades</vt:lpstr>
      <vt:lpstr>Mapa de Unidades Geológicas</vt:lpstr>
      <vt:lpstr>Presentación de PowerPoint</vt:lpstr>
      <vt:lpstr>Mapa de Unidades Geomorfológicas</vt:lpstr>
      <vt:lpstr>Presentación de PowerPoint</vt:lpstr>
      <vt:lpstr>Presentación de PowerPoint</vt:lpstr>
      <vt:lpstr>Presentación de PowerPoint</vt:lpstr>
      <vt:lpstr>Mapa de Precipitaciones Anual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Moisés Carvajal Angarita</cp:lastModifiedBy>
  <cp:revision>13</cp:revision>
  <dcterms:created xsi:type="dcterms:W3CDTF">2023-10-16T05:26:42Z</dcterms:created>
  <dcterms:modified xsi:type="dcterms:W3CDTF">2023-11-02T02:58:06Z</dcterms:modified>
</cp:coreProperties>
</file>

<file path=docProps/thumbnail.jpeg>
</file>